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64" r:id="rId4"/>
    <p:sldId id="257" r:id="rId5"/>
    <p:sldId id="265" r:id="rId6"/>
    <p:sldId id="266" r:id="rId7"/>
    <p:sldId id="267" r:id="rId8"/>
    <p:sldId id="271" r:id="rId9"/>
    <p:sldId id="272" r:id="rId10"/>
    <p:sldId id="273" r:id="rId11"/>
    <p:sldId id="274" r:id="rId12"/>
    <p:sldId id="275" r:id="rId13"/>
    <p:sldId id="276" r:id="rId14"/>
    <p:sldId id="278" r:id="rId15"/>
    <p:sldId id="277" r:id="rId16"/>
    <p:sldId id="279" r:id="rId17"/>
    <p:sldId id="280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5" autoAdjust="0"/>
    <p:restoredTop sz="95359" autoAdjust="0"/>
  </p:normalViewPr>
  <p:slideViewPr>
    <p:cSldViewPr snapToGrid="0">
      <p:cViewPr varScale="1">
        <p:scale>
          <a:sx n="82" d="100"/>
          <a:sy n="82" d="100"/>
        </p:scale>
        <p:origin x="61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1175B-F383-443E-B0BE-8BA7B3256153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EDA23-019C-4FDA-B649-65935F745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92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A5D4B-1E06-4F20-B690-59B5823DD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398DB5-8397-43BC-82A6-3AED577A6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3C1DAD-4448-4CC4-876C-2D9EB5002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D2C6-3689-4872-8463-79F27F9009A8}" type="datetime1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938C9D-D7A7-4F75-B13A-1860D4D16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617BC4-767D-4F61-B754-30AC22272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2CC6-9E0E-49A0-954D-F3D1143E3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75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4E80AD-1FBE-4F02-B447-AF81BD27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E612C42-B222-48EF-B12B-4AE172CD7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3207E9-83EE-429F-8ACA-43211C117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9C7BB-D607-490D-9B73-5578A4B9DEF2}" type="datetime1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1100B1-A9AE-4416-8F03-533B18DD9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4BE55F-D61B-4B7D-8B6F-7861AC62A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2CC6-9E0E-49A0-954D-F3D1143E3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419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44587E7-2E28-4AAC-991A-2D5FFC5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6446EC-EAFF-4A7A-9FD4-A2055BFA3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89D3E6-E5B0-43A3-B422-31E905C8B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1DFC-3B26-40BA-B51B-CD4926C5B423}" type="datetime1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45A5F3-DE0B-44F6-BB1C-0A5F399F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6FD6F2-E838-4B9F-A8A9-C5DE5E25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2CC6-9E0E-49A0-954D-F3D1143E3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69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7484E-DE0D-4261-951E-DA902608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B15297-7F10-40EF-9FDE-7059B8791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094020-8804-45F0-9E10-CE3ADF71B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3CC24-DB59-463E-8918-F23F7A5FBA10}" type="datetime1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4D5A90-D75E-4245-9005-B3697A1BD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2A60EF-66CF-4352-BDFA-8AB994D5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2CC6-9E0E-49A0-954D-F3D1143E3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8205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8A40B-88AA-4D7B-BA06-BD8E2CD0F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C6CA84-532B-480C-844C-CBA4056BE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F5B4D8-6532-4DBD-A2B1-4094269B5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9245-3A6F-4BC3-A8CB-5097456A8C29}" type="datetime1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B4CAF7-FB93-4D9D-B3EA-C03DC46B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79F13C-824C-4C67-A08F-BD2564794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2CC6-9E0E-49A0-954D-F3D1143E3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156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514E5-42A4-4176-B110-9795DB7BE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70CC50-2BE8-493B-91A6-9E0B44F21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C1D40D5-97AE-415A-9A3D-A7BC976B0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ED321C-2515-4F7B-B54C-AF774CB98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FD0D2-DE39-40EC-B390-E9FF7FC4FC5E}" type="datetime1">
              <a:rPr lang="ru-RU" smtClean="0"/>
              <a:t>09.06.2022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5F605E-FD5E-4115-8DAE-4705A054C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42ADAE-74E2-446E-B58F-C3DAF5DE9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2CC6-9E0E-49A0-954D-F3D1143E3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07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B1A8F2-66D4-4277-AA7C-F511EC927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E4F7FA-F8C3-4E5A-82C7-6B39D6A5B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27F674-3914-4201-8712-C24B77FD6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86849B-2FB6-47F8-9156-B2D3434F51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AA99769-E73C-4D31-AEE2-45F848AE19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CFF933F-2F61-4DA2-BCCD-ECAF065BB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77C7A-6F9A-44BA-8859-EE710DE3CC6E}" type="datetime1">
              <a:rPr lang="ru-RU" smtClean="0"/>
              <a:t>09.06.2022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6AC5FF1-84B5-4D1C-ABA3-B5C7BC808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8A417C9-E1DA-4484-8F67-CC377DAC5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2CC6-9E0E-49A0-954D-F3D1143E3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3080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12760F-87A6-4F97-9365-50C0C3E4C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CAB0553-9167-4C7C-B6E1-A5AE66861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E29DC-241B-4B3E-B662-ED15782B2FD1}" type="datetime1">
              <a:rPr lang="ru-RU" smtClean="0"/>
              <a:t>09.06.2022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B805D18-2770-4A9A-B5A2-0BDF68D65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2B13ED-EBBD-45EE-A72A-AA25015A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2CC6-9E0E-49A0-954D-F3D1143E3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541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7FE50F6-25EA-410F-9A47-B6DC31B5B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3A11D-25C9-4BBE-A68F-B01FE5636162}" type="datetime1">
              <a:rPr lang="ru-RU" smtClean="0"/>
              <a:t>09.06.2022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472C81B-065B-4163-B440-5CB0B4FD8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FF9E35-4342-4900-BF9B-6AE29D71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2CC6-9E0E-49A0-954D-F3D1143E3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5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D2873-2CA6-477B-981D-F18699AC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9677C1-AD14-41B9-AB52-B9C7B536B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F12AF3-D62A-41D0-8BFB-E92E1204A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408FECB-EDC7-4534-A3AE-AB4892887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F9FB0-C7E8-4EF7-B2C4-E090E51772A2}" type="datetime1">
              <a:rPr lang="ru-RU" smtClean="0"/>
              <a:t>09.06.2022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612454-ABEF-4A4C-907C-CD1A2B75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EBBDB8-07DE-4744-925E-8B0F59BB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2CC6-9E0E-49A0-954D-F3D1143E3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666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578740-6002-48F7-B1CC-69FD266C4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52D982F-4FFF-47A2-A106-68A0C1FD3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956D00-962E-4BDF-BA94-E8AC6C40E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9902ACB-7C57-468A-9A24-F660BB443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DA94-2745-47B6-9387-7226538545BF}" type="datetime1">
              <a:rPr lang="ru-RU" smtClean="0"/>
              <a:t>09.06.2022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35E9D4-419A-41A9-9056-EF531A976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67C5039-4B02-46CB-999B-09253400F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2CC6-9E0E-49A0-954D-F3D1143E3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326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F85BD-9772-4679-AAD4-A0A26FEAC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2DAF28-3203-41CD-816A-B38EB7819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AF2A95-71B5-4D22-829C-DF6B842CEA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06DEB-AFD1-4AD6-926C-84260E917CD6}" type="datetime1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9AFB67-73B7-4198-853A-83F7B34E4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32A942-BDEF-4AA4-9EC3-8F2851C6F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72CC6-9E0E-49A0-954D-F3D1143E3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515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klonwar55@mail.r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hecsik12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E3EB02D-B7EE-4DAF-983D-6088374BCDB9}"/>
              </a:ext>
            </a:extLst>
          </p:cNvPr>
          <p:cNvSpPr txBox="1"/>
          <p:nvPr/>
        </p:nvSpPr>
        <p:spPr>
          <a:xfrm>
            <a:off x="355598" y="701042"/>
            <a:ext cx="8113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Shiki-Adapter</a:t>
            </a:r>
            <a:endParaRPr lang="en-US" sz="4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B9557578-C32B-49D1-ACB4-C77F96595BC7}"/>
              </a:ext>
            </a:extLst>
          </p:cNvPr>
          <p:cNvSpPr txBox="1">
            <a:spLocks/>
          </p:cNvSpPr>
          <p:nvPr/>
        </p:nvSpPr>
        <p:spPr>
          <a:xfrm>
            <a:off x="355598" y="4580878"/>
            <a:ext cx="8113698" cy="185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3600" dirty="0">
                <a:solidFill>
                  <a:schemeClr val="bg1"/>
                </a:solidFill>
                <a:latin typeface="Myriad Pro" panose="020B0503030403020204" pitchFamily="34" charset="0"/>
              </a:rPr>
              <a:t>Арапов Д. С. – </a:t>
            </a:r>
            <a:r>
              <a:rPr lang="en-US" sz="3600" u="sng" dirty="0">
                <a:solidFill>
                  <a:schemeClr val="bg1"/>
                </a:solidFill>
                <a:latin typeface="Myriad Pro" panose="020B0503030403020204" pitchFamily="34" charset="0"/>
              </a:rPr>
              <a:t>klonwar55@mail.ru</a:t>
            </a:r>
          </a:p>
          <a:p>
            <a:pPr algn="l"/>
            <a:r>
              <a:rPr lang="ru-RU" sz="3600" dirty="0">
                <a:solidFill>
                  <a:schemeClr val="bg1"/>
                </a:solidFill>
                <a:latin typeface="Myriad Pro" panose="020B0503030403020204" pitchFamily="34" charset="0"/>
              </a:rPr>
              <a:t>Бойченко В. А. - </a:t>
            </a:r>
            <a:r>
              <a:rPr lang="en-US" sz="3600" u="sng" dirty="0">
                <a:solidFill>
                  <a:schemeClr val="bg1"/>
                </a:solidFill>
                <a:latin typeface="Myriad Pro" panose="020B0503030403020204" pitchFamily="34" charset="0"/>
              </a:rPr>
              <a:t>hecsik12@gmail.com</a:t>
            </a:r>
            <a:endParaRPr lang="ru-RU" sz="3600" u="sng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algn="l"/>
            <a:r>
              <a:rPr lang="ru-RU" sz="3600" dirty="0">
                <a:solidFill>
                  <a:schemeClr val="bg1"/>
                </a:solidFill>
                <a:latin typeface="Myriad Pro" panose="020B0503030403020204" pitchFamily="34" charset="0"/>
              </a:rPr>
              <a:t>Есин Б. Ю. - </a:t>
            </a:r>
            <a:r>
              <a:rPr lang="en-US" sz="3600" u="sng" dirty="0">
                <a:solidFill>
                  <a:schemeClr val="bg1"/>
                </a:solidFill>
                <a:latin typeface="Myriad Pro" panose="020B0503030403020204" pitchFamily="34" charset="0"/>
              </a:rPr>
              <a:t>arkticboris@mail.ru</a:t>
            </a:r>
            <a:endParaRPr lang="ru-RU" sz="3600" u="sng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47A0AD-CAAA-4899-AE34-1313B5668C7F}"/>
              </a:ext>
            </a:extLst>
          </p:cNvPr>
          <p:cNvSpPr txBox="1"/>
          <p:nvPr/>
        </p:nvSpPr>
        <p:spPr>
          <a:xfrm>
            <a:off x="355597" y="1716705"/>
            <a:ext cx="8113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Сервис для поиска и просмотра аниме</a:t>
            </a:r>
            <a:endParaRPr lang="en-US" sz="3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154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F56661-51E8-4A4D-91D4-B3BC32CE9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3"/>
            <a:ext cx="12192000" cy="68316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2D68D-857C-9D10-3694-CCCCF76C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75372CC6-9E0E-49A0-954D-F3D1143E39A8}" type="slidenum">
              <a:rPr lang="ru-RU" sz="3600" smtClean="0">
                <a:solidFill>
                  <a:schemeClr val="tx1"/>
                </a:solidFill>
              </a:rPr>
              <a:t>10</a:t>
            </a:fld>
            <a:endParaRPr lang="ru-RU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85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F9CAF2-CC4A-492D-B274-DED319BB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BFBA51-D5EA-44A1-AD9E-4B32C2F44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3C7BBC-0B6C-4CC5-9B0F-08BD82C4D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0DFD0-312C-F3A4-A1EB-7288E8D7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34919"/>
            <a:ext cx="2743200" cy="365125"/>
          </a:xfrm>
        </p:spPr>
        <p:txBody>
          <a:bodyPr/>
          <a:lstStyle/>
          <a:p>
            <a:fld id="{75372CC6-9E0E-49A0-954D-F3D1143E39A8}" type="slidenum">
              <a:rPr lang="ru-RU" sz="3600" smtClean="0">
                <a:solidFill>
                  <a:schemeClr val="tx1"/>
                </a:solidFill>
              </a:rPr>
              <a:t>11</a:t>
            </a:fld>
            <a:endParaRPr lang="ru-RU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836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58019-BC13-4564-8CC4-1564FEE65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C5DCE2-6E90-4257-8341-5B6410CDD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42C5BD-8E02-471C-8883-765810BEB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90B3F-E1D3-3089-BAF4-827DEE1D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34919"/>
            <a:ext cx="2743200" cy="365125"/>
          </a:xfrm>
        </p:spPr>
        <p:txBody>
          <a:bodyPr/>
          <a:lstStyle/>
          <a:p>
            <a:fld id="{75372CC6-9E0E-49A0-954D-F3D1143E39A8}" type="slidenum">
              <a:rPr lang="ru-RU" sz="3600" smtClean="0">
                <a:solidFill>
                  <a:schemeClr val="tx1"/>
                </a:solidFill>
              </a:rPr>
              <a:t>12</a:t>
            </a:fld>
            <a:endParaRPr lang="ru-RU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532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68C0B-D686-4C69-BE37-80E2216DC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1F88A6-42D8-4C9D-8E20-F6D871D33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324778-34E9-4789-B89B-CADCA039A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DDE55-AA0E-2653-92C5-80F1F2F1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34919"/>
            <a:ext cx="2743200" cy="365125"/>
          </a:xfrm>
        </p:spPr>
        <p:txBody>
          <a:bodyPr/>
          <a:lstStyle/>
          <a:p>
            <a:fld id="{75372CC6-9E0E-49A0-954D-F3D1143E39A8}" type="slidenum">
              <a:rPr lang="ru-RU" sz="3600" smtClean="0">
                <a:solidFill>
                  <a:schemeClr val="tx1"/>
                </a:solidFill>
              </a:rPr>
              <a:t>13</a:t>
            </a:fld>
            <a:endParaRPr lang="ru-RU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610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0ECABF-09DB-4193-B912-1DB999526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970990-2BC8-4765-8F78-2A896EFCA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63AFE3-B87B-4BF7-9559-EA299FB0F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C23E3-403F-FE18-88A9-0165895F3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44250"/>
            <a:ext cx="2743200" cy="365125"/>
          </a:xfrm>
        </p:spPr>
        <p:txBody>
          <a:bodyPr/>
          <a:lstStyle/>
          <a:p>
            <a:fld id="{75372CC6-9E0E-49A0-954D-F3D1143E39A8}" type="slidenum">
              <a:rPr lang="ru-RU" sz="3600" smtClean="0">
                <a:solidFill>
                  <a:schemeClr val="tx1"/>
                </a:solidFill>
              </a:rPr>
              <a:t>14</a:t>
            </a:fld>
            <a:endParaRPr lang="ru-RU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732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6651F9-3CC2-4C6C-9D1C-5A9B2466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A10E3F-EA24-4943-B340-0D4999BA5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25B05B-8BC5-4306-9FCE-648189D9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16897-F4AD-8431-2362-AF269F07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34919"/>
            <a:ext cx="2743200" cy="365125"/>
          </a:xfrm>
        </p:spPr>
        <p:txBody>
          <a:bodyPr/>
          <a:lstStyle/>
          <a:p>
            <a:fld id="{75372CC6-9E0E-49A0-954D-F3D1143E39A8}" type="slidenum">
              <a:rPr lang="ru-RU" sz="3600" smtClean="0">
                <a:solidFill>
                  <a:schemeClr val="tx1"/>
                </a:solidFill>
              </a:rPr>
              <a:t>15</a:t>
            </a:fld>
            <a:endParaRPr lang="ru-RU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238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2850BC5B-DBA7-4BCC-BFF5-0E7A9322B255}"/>
              </a:ext>
            </a:extLst>
          </p:cNvPr>
          <p:cNvSpPr txBox="1">
            <a:spLocks/>
          </p:cNvSpPr>
          <p:nvPr/>
        </p:nvSpPr>
        <p:spPr>
          <a:xfrm>
            <a:off x="497149" y="0"/>
            <a:ext cx="105156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ru-RU" sz="5400" b="1" dirty="0">
                <a:solidFill>
                  <a:schemeClr val="bg1"/>
                </a:solidFill>
                <a:latin typeface="Myriad Pro" panose="020B0503030403020204" pitchFamily="34" charset="0"/>
              </a:rPr>
              <a:t>Итог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AF7185-21BD-4AA9-B366-C0F6C6A55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49" y="1297858"/>
            <a:ext cx="8823832" cy="556014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ru-RU" sz="5400" dirty="0">
                <a:solidFill>
                  <a:schemeClr val="bg1"/>
                </a:solidFill>
                <a:latin typeface="Myriad Pro" panose="020B0503030403020204" pitchFamily="34" charset="0"/>
              </a:rPr>
              <a:t>Разработан веб-сайт, позволяющий искать и просматривать аниме, агрегируемое из открытых источников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5DDB2-D7FA-96D7-1E5F-2EBD3EAB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37690"/>
            <a:ext cx="2743200" cy="365125"/>
          </a:xfrm>
        </p:spPr>
        <p:txBody>
          <a:bodyPr/>
          <a:lstStyle/>
          <a:p>
            <a:fld id="{75372CC6-9E0E-49A0-954D-F3D1143E39A8}" type="slidenum">
              <a:rPr lang="ru-RU" sz="3600" smtClean="0">
                <a:solidFill>
                  <a:schemeClr val="bg1"/>
                </a:solidFill>
              </a:rPr>
              <a:pPr/>
              <a:t>16</a:t>
            </a:fld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058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E3EB02D-B7EE-4DAF-983D-6088374BCDB9}"/>
              </a:ext>
            </a:extLst>
          </p:cNvPr>
          <p:cNvSpPr txBox="1"/>
          <p:nvPr/>
        </p:nvSpPr>
        <p:spPr>
          <a:xfrm>
            <a:off x="355598" y="701042"/>
            <a:ext cx="8113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Shiki-Adapter</a:t>
            </a:r>
            <a:endParaRPr lang="en-US" sz="4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B9557578-C32B-49D1-ACB4-C77F96595BC7}"/>
              </a:ext>
            </a:extLst>
          </p:cNvPr>
          <p:cNvSpPr txBox="1">
            <a:spLocks/>
          </p:cNvSpPr>
          <p:nvPr/>
        </p:nvSpPr>
        <p:spPr>
          <a:xfrm>
            <a:off x="355598" y="4580878"/>
            <a:ext cx="8113698" cy="185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3600" dirty="0">
                <a:solidFill>
                  <a:schemeClr val="bg1"/>
                </a:solidFill>
                <a:latin typeface="Myriad Pro" panose="020B0503030403020204" pitchFamily="34" charset="0"/>
              </a:rPr>
              <a:t>Арапов Д. С. – </a:t>
            </a:r>
            <a:r>
              <a:rPr lang="en-US" sz="3600" dirty="0">
                <a:solidFill>
                  <a:schemeClr val="bg1"/>
                </a:solidFill>
                <a:latin typeface="Myriad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klonwar55@mail.ru</a:t>
            </a:r>
            <a:endParaRPr lang="en-US" sz="36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algn="l"/>
            <a:r>
              <a:rPr lang="ru-RU" sz="3600" dirty="0">
                <a:solidFill>
                  <a:schemeClr val="bg1"/>
                </a:solidFill>
                <a:latin typeface="Myriad Pro" panose="020B0503030403020204" pitchFamily="34" charset="0"/>
              </a:rPr>
              <a:t>Бойченко В. А. - </a:t>
            </a:r>
            <a:r>
              <a:rPr lang="en-US" sz="3600" u="sng" dirty="0">
                <a:solidFill>
                  <a:schemeClr val="bg1"/>
                </a:solidFill>
                <a:latin typeface="Myriad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hecsik12@gmail.com</a:t>
            </a:r>
            <a:endParaRPr lang="ru-RU" sz="3600" u="sng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algn="l"/>
            <a:r>
              <a:rPr lang="ru-RU" sz="3600" dirty="0">
                <a:solidFill>
                  <a:schemeClr val="bg1"/>
                </a:solidFill>
                <a:latin typeface="Myriad Pro" panose="020B0503030403020204" pitchFamily="34" charset="0"/>
              </a:rPr>
              <a:t>Есин Б. Ю. - </a:t>
            </a:r>
            <a:r>
              <a:rPr lang="en-US" sz="3600" u="sng" dirty="0">
                <a:solidFill>
                  <a:schemeClr val="bg1"/>
                </a:solidFill>
                <a:latin typeface="Myriad Pro" panose="020B0503030403020204" pitchFamily="34" charset="0"/>
              </a:rPr>
              <a:t>arkticboris@mail.ru</a:t>
            </a:r>
            <a:endParaRPr lang="ru-RU" sz="3600" u="sng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47A0AD-CAAA-4899-AE34-1313B5668C7F}"/>
              </a:ext>
            </a:extLst>
          </p:cNvPr>
          <p:cNvSpPr txBox="1"/>
          <p:nvPr/>
        </p:nvSpPr>
        <p:spPr>
          <a:xfrm>
            <a:off x="355597" y="1716705"/>
            <a:ext cx="8113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Сервис для поиска и просмотра аниме</a:t>
            </a:r>
            <a:endParaRPr lang="en-US" sz="3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5A41459-E420-7857-1B18-D44DC4A6A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28598"/>
            <a:ext cx="2743200" cy="365125"/>
          </a:xfrm>
        </p:spPr>
        <p:txBody>
          <a:bodyPr/>
          <a:lstStyle/>
          <a:p>
            <a:fld id="{75372CC6-9E0E-49A0-954D-F3D1143E39A8}" type="slidenum">
              <a:rPr lang="ru-RU" sz="3600" smtClean="0">
                <a:solidFill>
                  <a:schemeClr val="bg1"/>
                </a:solidFill>
              </a:rPr>
              <a:pPr/>
              <a:t>17</a:t>
            </a:fld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611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374E0-A8AD-5BCC-0C31-3EC89B0A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9028"/>
            <a:ext cx="2743200" cy="365125"/>
          </a:xfrm>
        </p:spPr>
        <p:txBody>
          <a:bodyPr/>
          <a:lstStyle/>
          <a:p>
            <a:fld id="{75372CC6-9E0E-49A0-954D-F3D1143E39A8}" type="slidenum">
              <a:rPr lang="ru-RU" sz="3200">
                <a:solidFill>
                  <a:schemeClr val="tx1"/>
                </a:solidFill>
              </a:rPr>
              <a:t>2</a:t>
            </a:fld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A820C5-4C85-97AC-42C2-B9102290A232}"/>
              </a:ext>
            </a:extLst>
          </p:cNvPr>
          <p:cNvSpPr txBox="1"/>
          <p:nvPr/>
        </p:nvSpPr>
        <p:spPr>
          <a:xfrm>
            <a:off x="438538" y="270587"/>
            <a:ext cx="3227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/>
              <a:t>Арапов Д. С.</a:t>
            </a:r>
            <a:endParaRPr lang="en-US"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87DDB-1288-1590-262E-AA26397BC678}"/>
              </a:ext>
            </a:extLst>
          </p:cNvPr>
          <p:cNvSpPr txBox="1"/>
          <p:nvPr/>
        </p:nvSpPr>
        <p:spPr>
          <a:xfrm>
            <a:off x="9070676" y="270586"/>
            <a:ext cx="2682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/>
              <a:t>Есин Б. Ю.</a:t>
            </a:r>
            <a:endParaRPr lang="en-US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D302D-D02A-B161-F7C2-42C5FCEB558C}"/>
              </a:ext>
            </a:extLst>
          </p:cNvPr>
          <p:cNvSpPr txBox="1"/>
          <p:nvPr/>
        </p:nvSpPr>
        <p:spPr>
          <a:xfrm>
            <a:off x="4504538" y="270586"/>
            <a:ext cx="3727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/>
              <a:t>Бойченко В. С.</a:t>
            </a:r>
            <a:endParaRPr lang="en-US" sz="4400" b="1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D7D29DA2-DF63-4DE6-2608-811BDD01DFDD}"/>
              </a:ext>
            </a:extLst>
          </p:cNvPr>
          <p:cNvSpPr txBox="1">
            <a:spLocks/>
          </p:cNvSpPr>
          <p:nvPr/>
        </p:nvSpPr>
        <p:spPr>
          <a:xfrm>
            <a:off x="438538" y="1820460"/>
            <a:ext cx="3148619" cy="559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3200" dirty="0">
                <a:solidFill>
                  <a:srgbClr val="2C2D2E"/>
                </a:solidFill>
                <a:latin typeface="Helvetica" panose="020B0604020202020204" pitchFamily="34" charset="0"/>
              </a:rPr>
              <a:t>Frontend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lang="ru-RU" sz="3200" dirty="0">
              <a:solidFill>
                <a:srgbClr val="2C2D2E"/>
              </a:solidFill>
              <a:latin typeface="Helvetica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  <a:buFontTx/>
              <a:buChar char="-"/>
            </a:pPr>
            <a:endParaRPr lang="ru-RU" sz="2800" dirty="0">
              <a:solidFill>
                <a:srgbClr val="2C2D2E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F8F216E8-DC18-8D6C-66C6-43E7E49FE8D2}"/>
              </a:ext>
            </a:extLst>
          </p:cNvPr>
          <p:cNvSpPr txBox="1">
            <a:spLocks/>
          </p:cNvSpPr>
          <p:nvPr/>
        </p:nvSpPr>
        <p:spPr>
          <a:xfrm>
            <a:off x="4504538" y="1820461"/>
            <a:ext cx="3148619" cy="559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3200" dirty="0">
                <a:solidFill>
                  <a:srgbClr val="2C2D2E"/>
                </a:solidFill>
                <a:latin typeface="Helvetica" panose="020B0604020202020204" pitchFamily="34" charset="0"/>
              </a:rPr>
              <a:t>Backend</a:t>
            </a:r>
            <a:endParaRPr lang="ru-RU" sz="3200" dirty="0">
              <a:solidFill>
                <a:srgbClr val="2C2D2E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ru-RU" sz="3200" dirty="0">
                <a:solidFill>
                  <a:srgbClr val="2C2D2E"/>
                </a:solidFill>
                <a:latin typeface="Helvetica" panose="020B0604020202020204" pitchFamily="34" charset="0"/>
              </a:rPr>
              <a:t>Разработка базы данных</a:t>
            </a:r>
            <a:endParaRPr lang="en-US" sz="3200" dirty="0">
              <a:solidFill>
                <a:srgbClr val="2C2D2E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lang="ru-RU" sz="3200" dirty="0">
              <a:solidFill>
                <a:srgbClr val="2C2D2E"/>
              </a:solidFill>
              <a:latin typeface="Helvetica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  <a:buFontTx/>
              <a:buChar char="-"/>
            </a:pPr>
            <a:endParaRPr lang="ru-RU" sz="2800" dirty="0">
              <a:solidFill>
                <a:srgbClr val="2C2D2E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C3D32077-95CF-7928-BEF7-713F18FD8C70}"/>
              </a:ext>
            </a:extLst>
          </p:cNvPr>
          <p:cNvSpPr txBox="1">
            <a:spLocks/>
          </p:cNvSpPr>
          <p:nvPr/>
        </p:nvSpPr>
        <p:spPr>
          <a:xfrm>
            <a:off x="9070676" y="1820461"/>
            <a:ext cx="3148619" cy="559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ru-RU" sz="3200" dirty="0">
                <a:solidFill>
                  <a:srgbClr val="2C2D2E"/>
                </a:solidFill>
                <a:latin typeface="Helvetica" panose="020B0604020202020204" pitchFamily="34" charset="0"/>
              </a:rPr>
              <a:t>Поддержка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ru-RU" sz="3200" dirty="0">
                <a:solidFill>
                  <a:srgbClr val="2C2D2E"/>
                </a:solidFill>
                <a:latin typeface="Helvetica" panose="020B0604020202020204" pitchFamily="34" charset="0"/>
              </a:rPr>
              <a:t>Дизайн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ru-RU" sz="3200" dirty="0">
                <a:solidFill>
                  <a:srgbClr val="2C2D2E"/>
                </a:solidFill>
                <a:latin typeface="Helvetica" panose="020B0604020202020204" pitchFamily="34" charset="0"/>
              </a:rPr>
              <a:t>Презентации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lang="en-US" sz="3200" dirty="0">
              <a:solidFill>
                <a:srgbClr val="2C2D2E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lang="ru-RU" sz="3200" dirty="0">
              <a:solidFill>
                <a:srgbClr val="2C2D2E"/>
              </a:solidFill>
              <a:latin typeface="Helvetica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  <a:buFontTx/>
              <a:buChar char="-"/>
            </a:pPr>
            <a:endParaRPr lang="ru-RU" sz="2800" dirty="0">
              <a:solidFill>
                <a:srgbClr val="2C2D2E"/>
              </a:solidFill>
              <a:latin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B03DE-1BBD-C9A7-625F-7C4E2CEF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0454"/>
            <a:ext cx="12192000" cy="10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67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15B58F1C-B3F4-4040-BD12-F39C51ABFB90}"/>
              </a:ext>
            </a:extLst>
          </p:cNvPr>
          <p:cNvSpPr txBox="1">
            <a:spLocks/>
          </p:cNvSpPr>
          <p:nvPr/>
        </p:nvSpPr>
        <p:spPr>
          <a:xfrm>
            <a:off x="497149" y="0"/>
            <a:ext cx="105156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ru-RU" sz="5400" b="1" dirty="0">
                <a:latin typeface="Myriad Pro" panose="020B0503030403020204" pitchFamily="34" charset="0"/>
              </a:rPr>
              <a:t>Актуальность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048B94-5FFF-8324-E640-85B48D2C2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9027"/>
            <a:ext cx="2743200" cy="365125"/>
          </a:xfrm>
        </p:spPr>
        <p:txBody>
          <a:bodyPr/>
          <a:lstStyle/>
          <a:p>
            <a:fld id="{75372CC6-9E0E-49A0-954D-F3D1143E39A8}" type="slidenum">
              <a:rPr lang="ru-RU" sz="3600" smtClean="0">
                <a:solidFill>
                  <a:schemeClr val="bg1"/>
                </a:solidFill>
              </a:rPr>
              <a:t>3</a:t>
            </a:fld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44941761-2D0F-A180-6919-CB210F072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97858"/>
            <a:ext cx="10515600" cy="55601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  <a:buFont typeface="Calibri" panose="020F0502020204030204" pitchFamily="34" charset="0"/>
              <a:buChar char="•"/>
            </a:pPr>
            <a:r>
              <a:rPr lang="en-US" sz="5400" dirty="0">
                <a:latin typeface="Myriad Pro" panose="020B0503030403020204" pitchFamily="34" charset="0"/>
              </a:rPr>
              <a:t> </a:t>
            </a:r>
            <a:r>
              <a:rPr lang="ru-RU" sz="5400" dirty="0">
                <a:latin typeface="Myriad Pro" panose="020B0503030403020204" pitchFamily="34" charset="0"/>
              </a:rPr>
              <a:t>Популярность аниме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Calibri" panose="020F0502020204030204" pitchFamily="34" charset="0"/>
              <a:buChar char="•"/>
            </a:pPr>
            <a:r>
              <a:rPr lang="ru-RU" sz="5400" dirty="0">
                <a:latin typeface="Myriad Pro" panose="020B0503030403020204" pitchFamily="34" charset="0"/>
              </a:rPr>
              <a:t> Трудно искать видео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Calibri" panose="020F0502020204030204" pitchFamily="34" charset="0"/>
              <a:buChar char="•"/>
            </a:pPr>
            <a:r>
              <a:rPr lang="ru-RU" sz="5400" dirty="0">
                <a:latin typeface="Myriad Pro" panose="020B0503030403020204" pitchFamily="34" charset="0"/>
              </a:rPr>
              <a:t> Не хватает аггрегатора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ru-RU" sz="5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192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07A911F-C880-4613-881A-FF8E72B99A2E}"/>
              </a:ext>
            </a:extLst>
          </p:cNvPr>
          <p:cNvSpPr txBox="1">
            <a:spLocks/>
          </p:cNvSpPr>
          <p:nvPr/>
        </p:nvSpPr>
        <p:spPr>
          <a:xfrm>
            <a:off x="497149" y="0"/>
            <a:ext cx="105156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ru-RU" sz="5400" b="1" dirty="0">
                <a:latin typeface="Myriad Pro" panose="020B0503030403020204" pitchFamily="34" charset="0"/>
              </a:rPr>
              <a:t>Задача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6D2AD61-42EF-4EFE-BBE5-07F8E24F6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60628"/>
            <a:ext cx="8487053" cy="5597371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ru-RU" sz="3600" b="0" i="0" dirty="0">
                <a:solidFill>
                  <a:srgbClr val="2C2D2E"/>
                </a:solidFill>
                <a:effectLst/>
                <a:latin typeface="Helvetica" panose="020B0604020202020204" pitchFamily="34" charset="0"/>
              </a:rPr>
              <a:t>Разработать веб-приложение для</a:t>
            </a:r>
            <a:r>
              <a:rPr lang="en-US" sz="3600" b="0" i="0" dirty="0">
                <a:solidFill>
                  <a:srgbClr val="2C2D2E"/>
                </a:solidFill>
                <a:effectLst/>
                <a:latin typeface="Helvetica" panose="020B0604020202020204" pitchFamily="34" charset="0"/>
              </a:rPr>
              <a:t>: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ru-RU" sz="3600" b="0" i="0" dirty="0">
                <a:solidFill>
                  <a:srgbClr val="2C2D2E"/>
                </a:solidFill>
                <a:effectLst/>
                <a:latin typeface="Helvetica" panose="020B0604020202020204" pitchFamily="34" charset="0"/>
              </a:rPr>
              <a:t> Автоматизации сбора видеоматериалов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ru-RU" sz="3600" dirty="0">
                <a:solidFill>
                  <a:srgbClr val="2C2D2E"/>
                </a:solidFill>
                <a:latin typeface="Helvetica" panose="020B0604020202020204" pitchFamily="34" charset="0"/>
              </a:rPr>
              <a:t> Упрощение процесса поиска и просмотра аниме</a:t>
            </a:r>
            <a:endParaRPr lang="ru-RU" sz="3600" b="0" i="0" dirty="0">
              <a:solidFill>
                <a:srgbClr val="2C2D2E"/>
              </a:solidFill>
              <a:effectLst/>
              <a:latin typeface="Helvetica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  <a:buFontTx/>
              <a:buChar char="-"/>
            </a:pPr>
            <a:endParaRPr lang="ru-RU" sz="3600" b="0" i="0" dirty="0">
              <a:solidFill>
                <a:srgbClr val="2C2D2E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9924B-E692-E70D-5C76-E5107FD05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75372CC6-9E0E-49A0-954D-F3D1143E39A8}" type="slidenum">
              <a:rPr lang="ru-RU" sz="3600" smtClean="0">
                <a:solidFill>
                  <a:schemeClr val="bg1"/>
                </a:solidFill>
              </a:rPr>
              <a:t>4</a:t>
            </a:fld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30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2BA579A-B94B-427A-94EE-F03F1D547272}"/>
              </a:ext>
            </a:extLst>
          </p:cNvPr>
          <p:cNvSpPr txBox="1">
            <a:spLocks/>
          </p:cNvSpPr>
          <p:nvPr/>
        </p:nvSpPr>
        <p:spPr>
          <a:xfrm>
            <a:off x="497149" y="0"/>
            <a:ext cx="105156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ru-RU" sz="5400" b="1" dirty="0">
                <a:latin typeface="Myriad Pro" panose="020B0503030403020204" pitchFamily="34" charset="0"/>
              </a:rPr>
              <a:t>Анализ рынка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CF858C0-1B6B-44BD-9C7B-2BBAA54D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50" y="1511422"/>
            <a:ext cx="2347440" cy="239475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36BB9D8-A00C-4FC7-A678-101F79681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619" y="4894571"/>
            <a:ext cx="4858428" cy="108600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1E30235-2781-49B3-85D9-1BAB47139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574" y="1511422"/>
            <a:ext cx="2371867" cy="23947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AC5FA-CE0E-D22A-D4CB-F10D3325C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75372CC6-9E0E-49A0-954D-F3D1143E39A8}" type="slidenum">
              <a:rPr lang="ru-RU" sz="3600" smtClean="0">
                <a:solidFill>
                  <a:schemeClr val="bg1"/>
                </a:solidFill>
              </a:rPr>
              <a:t>5</a:t>
            </a:fld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6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2369AA7-608E-4146-83E6-58B165CC8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0621"/>
            <a:ext cx="10515600" cy="6137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71B60E2F-5FF4-4BF0-B167-4059E1AB651D}"/>
              </a:ext>
            </a:extLst>
          </p:cNvPr>
          <p:cNvSpPr txBox="1">
            <a:spLocks/>
          </p:cNvSpPr>
          <p:nvPr/>
        </p:nvSpPr>
        <p:spPr>
          <a:xfrm>
            <a:off x="0" y="-334297"/>
            <a:ext cx="105156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ru-RU" sz="4800" b="1" dirty="0">
                <a:latin typeface="Myriad Pro" panose="020B0503030403020204" pitchFamily="34" charset="0"/>
              </a:rPr>
              <a:t>Использование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3CD11-1F91-4DCF-3527-D4756624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41140"/>
            <a:ext cx="2743200" cy="365125"/>
          </a:xfrm>
        </p:spPr>
        <p:txBody>
          <a:bodyPr/>
          <a:lstStyle/>
          <a:p>
            <a:fld id="{75372CC6-9E0E-49A0-954D-F3D1143E39A8}" type="slidenum">
              <a:rPr lang="ru-RU" sz="3600" smtClean="0">
                <a:solidFill>
                  <a:schemeClr val="tx1"/>
                </a:solidFill>
              </a:rPr>
              <a:pPr/>
              <a:t>6</a:t>
            </a:fld>
            <a:endParaRPr lang="ru-RU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429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753B2508-BDDA-4B6B-BB79-AEE2F204F4C1}"/>
              </a:ext>
            </a:extLst>
          </p:cNvPr>
          <p:cNvSpPr txBox="1">
            <a:spLocks/>
          </p:cNvSpPr>
          <p:nvPr/>
        </p:nvSpPr>
        <p:spPr>
          <a:xfrm>
            <a:off x="497149" y="0"/>
            <a:ext cx="105156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5400" b="1" dirty="0">
                <a:latin typeface="Myriad Pro" panose="020B0503030403020204" pitchFamily="34" charset="0"/>
              </a:rPr>
              <a:t>Frontend</a:t>
            </a:r>
            <a:endParaRPr lang="ru-RU" sz="5400" b="1" dirty="0">
              <a:latin typeface="Myriad Pro" panose="020B0503030403020204" pitchFamily="34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E582A82-3236-4047-AAF1-4BF346466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97858"/>
            <a:ext cx="10515600" cy="55601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  <a:buFont typeface="Calibri" panose="020F0502020204030204" pitchFamily="34" charset="0"/>
              <a:buChar char="•"/>
            </a:pPr>
            <a:r>
              <a:rPr lang="en-US" sz="5400" dirty="0">
                <a:latin typeface="Myriad Pro" panose="020B0503030403020204" pitchFamily="34" charset="0"/>
              </a:rPr>
              <a:t> Angular 13</a:t>
            </a:r>
            <a:endParaRPr lang="ru-RU" sz="5400" dirty="0">
              <a:latin typeface="Myriad Pro" panose="020B0503030403020204" pitchFamily="34" charset="0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  <a:buFont typeface="Calibri" panose="020F0502020204030204" pitchFamily="34" charset="0"/>
              <a:buChar char="•"/>
            </a:pPr>
            <a:r>
              <a:rPr lang="ru-RU" sz="5400" dirty="0">
                <a:latin typeface="Myriad Pro" panose="020B0503030403020204" pitchFamily="34" charset="0"/>
              </a:rPr>
              <a:t> </a:t>
            </a:r>
            <a:r>
              <a:rPr lang="en-US" sz="5400" dirty="0">
                <a:latin typeface="Myriad Pro" panose="020B0503030403020204" pitchFamily="34" charset="0"/>
              </a:rPr>
              <a:t>NPM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Calibri" panose="020F0502020204030204" pitchFamily="34" charset="0"/>
              <a:buChar char="•"/>
            </a:pPr>
            <a:r>
              <a:rPr lang="en-US" sz="5400" dirty="0">
                <a:latin typeface="Myriad Pro" panose="020B0503030403020204" pitchFamily="34" charset="0"/>
              </a:rPr>
              <a:t> Typescript</a:t>
            </a:r>
            <a:endParaRPr lang="ru-RU" sz="5400" dirty="0">
              <a:latin typeface="Myriad Pro" panose="020B0503030403020204" pitchFamily="34" charset="0"/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ru-RU" sz="5400" dirty="0">
              <a:latin typeface="Myriad Pro" panose="020B0503030403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C88FE1-AC8C-B968-88C9-CEC7AE89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47019"/>
            <a:ext cx="2743200" cy="365125"/>
          </a:xfrm>
        </p:spPr>
        <p:txBody>
          <a:bodyPr/>
          <a:lstStyle/>
          <a:p>
            <a:fld id="{75372CC6-9E0E-49A0-954D-F3D1143E39A8}" type="slidenum">
              <a:rPr lang="ru-RU" sz="3600" smtClean="0">
                <a:solidFill>
                  <a:schemeClr val="bg1"/>
                </a:solidFill>
              </a:rPr>
              <a:t>7</a:t>
            </a:fld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5A9114-0AF6-B19C-8C96-046DA8F48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894" y="995898"/>
            <a:ext cx="2666287" cy="17894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1321BD-4431-6B54-C7CE-B0669DBFE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171" y="3087294"/>
            <a:ext cx="1607731" cy="6280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225716-E332-C3E6-5D9A-28A753B6B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551" y="4283070"/>
            <a:ext cx="1072970" cy="107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52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753B2508-BDDA-4B6B-BB79-AEE2F204F4C1}"/>
              </a:ext>
            </a:extLst>
          </p:cNvPr>
          <p:cNvSpPr txBox="1">
            <a:spLocks/>
          </p:cNvSpPr>
          <p:nvPr/>
        </p:nvSpPr>
        <p:spPr>
          <a:xfrm>
            <a:off x="497149" y="0"/>
            <a:ext cx="105156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5400" b="1" dirty="0">
                <a:latin typeface="Myriad Pro" panose="020B0503030403020204" pitchFamily="34" charset="0"/>
              </a:rPr>
              <a:t>Backend</a:t>
            </a:r>
            <a:endParaRPr lang="ru-RU" sz="5400" b="1" dirty="0">
              <a:latin typeface="Myriad Pro" panose="020B0503030403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FC1738-8484-43C0-8896-9E02EAA90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97858"/>
            <a:ext cx="10515600" cy="556014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  <a:buFont typeface="Calibri" panose="020F0502020204030204" pitchFamily="34" charset="0"/>
              <a:buChar char="•"/>
            </a:pPr>
            <a:r>
              <a:rPr lang="en-US" sz="4800" dirty="0">
                <a:latin typeface="Myriad Pro" panose="020B0503030403020204" pitchFamily="34" charset="0"/>
              </a:rPr>
              <a:t> Spring Boot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Calibri" panose="020F0502020204030204" pitchFamily="34" charset="0"/>
              <a:buChar char="•"/>
            </a:pPr>
            <a:r>
              <a:rPr lang="en-US" sz="4800" dirty="0">
                <a:latin typeface="Myriad Pro" panose="020B0503030403020204" pitchFamily="34" charset="0"/>
              </a:rPr>
              <a:t> Spring Security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Calibri" panose="020F0502020204030204" pitchFamily="34" charset="0"/>
              <a:buChar char="•"/>
            </a:pPr>
            <a:r>
              <a:rPr lang="en-US" sz="4800" dirty="0">
                <a:latin typeface="Myriad Pro" panose="020B0503030403020204" pitchFamily="34" charset="0"/>
              </a:rPr>
              <a:t> Spring Data JPA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Calibri" panose="020F0502020204030204" pitchFamily="34" charset="0"/>
              <a:buChar char="•"/>
            </a:pPr>
            <a:r>
              <a:rPr lang="en-US" sz="4800" dirty="0">
                <a:latin typeface="Myriad Pro" panose="020B0503030403020204" pitchFamily="34" charset="0"/>
              </a:rPr>
              <a:t> Lombok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Calibri" panose="020F0502020204030204" pitchFamily="34" charset="0"/>
              <a:buChar char="•"/>
            </a:pPr>
            <a:r>
              <a:rPr lang="en-US" sz="4800" dirty="0">
                <a:latin typeface="Myriad Pro" panose="020B0503030403020204" pitchFamily="34" charset="0"/>
              </a:rPr>
              <a:t> PostgreSQL</a:t>
            </a:r>
            <a:endParaRPr lang="ru-RU" sz="4800" dirty="0">
              <a:latin typeface="Myriad Pro" panose="020B0503030403020204" pitchFamily="34" charset="0"/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ru-RU" sz="4800" dirty="0">
              <a:latin typeface="Myriad Pro" panose="020B05030304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10DF8-5B6A-B601-BFE6-02DF182A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47020"/>
            <a:ext cx="2743200" cy="365125"/>
          </a:xfrm>
        </p:spPr>
        <p:txBody>
          <a:bodyPr/>
          <a:lstStyle/>
          <a:p>
            <a:fld id="{75372CC6-9E0E-49A0-954D-F3D1143E39A8}" type="slidenum">
              <a:rPr lang="ru-RU" sz="3600" smtClean="0">
                <a:solidFill>
                  <a:schemeClr val="bg1"/>
                </a:solidFill>
              </a:rPr>
              <a:t>8</a:t>
            </a:fld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5E4046-A33B-AE4D-03AD-4A491ED3C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579" y="1516426"/>
            <a:ext cx="3467878" cy="14894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49E7DE-5DC3-04DD-65D6-FDF914953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617" y="4540212"/>
            <a:ext cx="1977567" cy="20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56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6D64E2-2AA6-405A-81C4-A9EBC01DE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C73996-42ED-79C4-7161-B0BB80E8A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28358"/>
            <a:ext cx="2743200" cy="365125"/>
          </a:xfrm>
        </p:spPr>
        <p:txBody>
          <a:bodyPr/>
          <a:lstStyle/>
          <a:p>
            <a:fld id="{75372CC6-9E0E-49A0-954D-F3D1143E39A8}" type="slidenum">
              <a:rPr lang="ru-RU" sz="3600" smtClean="0">
                <a:solidFill>
                  <a:schemeClr val="tx1"/>
                </a:solidFill>
              </a:rPr>
              <a:t>9</a:t>
            </a:fld>
            <a:endParaRPr lang="ru-RU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0506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3015</TotalTime>
  <Words>187</Words>
  <Application>Microsoft Office PowerPoint</Application>
  <PresentationFormat>Widescreen</PresentationFormat>
  <Paragraphs>58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Myriad Pro</vt:lpstr>
      <vt:lpstr>Roboto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Dmitry Arapov</dc:creator>
  <cp:lastModifiedBy>Dmitriy ARAPOV</cp:lastModifiedBy>
  <cp:revision>124</cp:revision>
  <dcterms:created xsi:type="dcterms:W3CDTF">2021-12-19T18:10:44Z</dcterms:created>
  <dcterms:modified xsi:type="dcterms:W3CDTF">2022-06-09T10:32:45Z</dcterms:modified>
</cp:coreProperties>
</file>